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9/6/2019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La crónica periodística</a:t>
            </a:r>
            <a:endParaRPr lang="es-AR" dirty="0"/>
          </a:p>
        </p:txBody>
      </p:sp>
      <p:sp>
        <p:nvSpPr>
          <p:cNvPr id="3" name="Subtítulo 2"/>
          <p:cNvSpPr>
            <a:spLocks noGrp="1"/>
          </p:cNvSpPr>
          <p:nvPr>
            <p:ph type="subTitle" idx="1"/>
          </p:nvPr>
        </p:nvSpPr>
        <p:spPr/>
        <p:txBody>
          <a:bodyPr/>
          <a:lstStyle/>
          <a:p>
            <a:r>
              <a:rPr lang="es-AR" dirty="0" smtClean="0"/>
              <a:t>Unidad IV – Taller de producción en lenguajes</a:t>
            </a:r>
            <a:endParaRPr lang="es-AR" dirty="0"/>
          </a:p>
        </p:txBody>
      </p:sp>
    </p:spTree>
    <p:extLst>
      <p:ext uri="{BB962C8B-B14F-4D97-AF65-F5344CB8AC3E}">
        <p14:creationId xmlns:p14="http://schemas.microsoft.com/office/powerpoint/2010/main" val="2472977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¿Qué es una crónica periodística?</a:t>
            </a:r>
            <a:endParaRPr lang="es-AR" dirty="0"/>
          </a:p>
        </p:txBody>
      </p:sp>
      <p:sp>
        <p:nvSpPr>
          <p:cNvPr id="3" name="Marcador de contenido 2"/>
          <p:cNvSpPr>
            <a:spLocks noGrp="1"/>
          </p:cNvSpPr>
          <p:nvPr>
            <p:ph idx="1"/>
          </p:nvPr>
        </p:nvSpPr>
        <p:spPr/>
        <p:txBody>
          <a:bodyPr/>
          <a:lstStyle/>
          <a:p>
            <a:r>
              <a:rPr lang="es-AR" b="1" dirty="0"/>
              <a:t>La crónica</a:t>
            </a:r>
            <a:r>
              <a:rPr lang="es-AR" dirty="0"/>
              <a:t> es una narración basada en un hecho real, pero en que el autor presenta una interpretación subjetiva de dicho hecho. Este tipo de texto favorece la presentación del punto de vista, la opinión y crítica del autor. Es considerada como una “noticia ampliada</a:t>
            </a:r>
            <a:r>
              <a:rPr lang="es-AR" dirty="0" smtClean="0"/>
              <a:t>”.</a:t>
            </a:r>
            <a:endParaRPr lang="es-AR" dirty="0"/>
          </a:p>
          <a:p>
            <a:endParaRPr lang="es-AR" dirty="0"/>
          </a:p>
        </p:txBody>
      </p:sp>
    </p:spTree>
    <p:extLst>
      <p:ext uri="{BB962C8B-B14F-4D97-AF65-F5344CB8AC3E}">
        <p14:creationId xmlns:p14="http://schemas.microsoft.com/office/powerpoint/2010/main" val="139134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¿Cómo se estructura una crónica?</a:t>
            </a:r>
            <a:endParaRPr lang="es-AR" dirty="0"/>
          </a:p>
        </p:txBody>
      </p:sp>
      <p:sp>
        <p:nvSpPr>
          <p:cNvPr id="3" name="Marcador de contenido 2"/>
          <p:cNvSpPr>
            <a:spLocks noGrp="1"/>
          </p:cNvSpPr>
          <p:nvPr>
            <p:ph idx="1"/>
          </p:nvPr>
        </p:nvSpPr>
        <p:spPr/>
        <p:txBody>
          <a:bodyPr/>
          <a:lstStyle/>
          <a:p>
            <a:r>
              <a:rPr lang="es-AR" dirty="0"/>
              <a:t>Generalmente se inicia con la descripción de la situación significativa (la que hizo o hace noticia) ,de esa manera causa mayor expectativa. Luego se van desarrollando los hechos de manera ordenada y secuencial para finalmente terminar en una conclusión u opinión sobre los mismos. Crónicas suelen presentar los hechos a partir de un orden cronológico .Es necesario que el autor haya presenciado los hechos o que realice una investigación desde el lugar don se produjeron.</a:t>
            </a:r>
          </a:p>
          <a:p>
            <a:endParaRPr lang="es-AR" dirty="0"/>
          </a:p>
        </p:txBody>
      </p:sp>
    </p:spTree>
    <p:extLst>
      <p:ext uri="{BB962C8B-B14F-4D97-AF65-F5344CB8AC3E}">
        <p14:creationId xmlns:p14="http://schemas.microsoft.com/office/powerpoint/2010/main" val="1891412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Características:</a:t>
            </a:r>
            <a:endParaRPr lang="es-AR" dirty="0"/>
          </a:p>
        </p:txBody>
      </p:sp>
      <p:sp>
        <p:nvSpPr>
          <p:cNvPr id="3" name="Marcador de contenido 2"/>
          <p:cNvSpPr>
            <a:spLocks noGrp="1"/>
          </p:cNvSpPr>
          <p:nvPr>
            <p:ph idx="1"/>
          </p:nvPr>
        </p:nvSpPr>
        <p:spPr/>
        <p:txBody>
          <a:bodyPr/>
          <a:lstStyle/>
          <a:p>
            <a:r>
              <a:rPr lang="es-AR" dirty="0"/>
              <a:t>La crónica consiste en la narración de un acontecimiento de carácter informativo, pero con la peculiaridad de la introducción de elementos de valoración e interpretación por parte del cronista.</a:t>
            </a:r>
          </a:p>
          <a:p>
            <a:r>
              <a:rPr lang="es-AR" dirty="0"/>
              <a:t>La crónica periodística no solo se encarga de informar, sino que presenta una relación ordenada de los hechos, se encarga de explicar sus causas y expone una opinión acerca del tema dentro de su desarrollo.</a:t>
            </a:r>
          </a:p>
          <a:p>
            <a:endParaRPr lang="es-AR" dirty="0"/>
          </a:p>
        </p:txBody>
      </p:sp>
    </p:spTree>
    <p:extLst>
      <p:ext uri="{BB962C8B-B14F-4D97-AF65-F5344CB8AC3E}">
        <p14:creationId xmlns:p14="http://schemas.microsoft.com/office/powerpoint/2010/main" val="192713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b="1" i="1" u="sng" dirty="0"/>
              <a:t>Cómo se cita en un texto periodístico</a:t>
            </a:r>
            <a:r>
              <a:rPr lang="es-AR" b="1" dirty="0"/>
              <a:t/>
            </a:r>
            <a:br>
              <a:rPr lang="es-AR" b="1" dirty="0"/>
            </a:br>
            <a:endParaRPr lang="es-AR" dirty="0"/>
          </a:p>
        </p:txBody>
      </p:sp>
      <p:sp>
        <p:nvSpPr>
          <p:cNvPr id="3" name="Marcador de contenido 2"/>
          <p:cNvSpPr>
            <a:spLocks noGrp="1"/>
          </p:cNvSpPr>
          <p:nvPr>
            <p:ph idx="1"/>
          </p:nvPr>
        </p:nvSpPr>
        <p:spPr/>
        <p:txBody>
          <a:bodyPr/>
          <a:lstStyle/>
          <a:p>
            <a:r>
              <a:rPr lang="es-AR" dirty="0" smtClean="0"/>
              <a:t>El </a:t>
            </a:r>
            <a:r>
              <a:rPr lang="es-AR" dirty="0"/>
              <a:t>contrato de lectura señala que el texto publicado en un diario es la palabra de un redactor que cuenta una noticia. Cuando se introduce la voz de otro, se emplean las citas, que pueden ser directas, indirectas y mixtas.</a:t>
            </a:r>
            <a:endParaRPr lang="es-AR" b="1" dirty="0"/>
          </a:p>
          <a:p>
            <a:endParaRPr lang="es-AR" dirty="0"/>
          </a:p>
        </p:txBody>
      </p:sp>
    </p:spTree>
    <p:extLst>
      <p:ext uri="{BB962C8B-B14F-4D97-AF65-F5344CB8AC3E}">
        <p14:creationId xmlns:p14="http://schemas.microsoft.com/office/powerpoint/2010/main" val="18141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Cita directa:</a:t>
            </a:r>
            <a:endParaRPr lang="es-AR" dirty="0"/>
          </a:p>
        </p:txBody>
      </p:sp>
      <p:sp>
        <p:nvSpPr>
          <p:cNvPr id="3" name="Marcador de contenido 2"/>
          <p:cNvSpPr>
            <a:spLocks noGrp="1"/>
          </p:cNvSpPr>
          <p:nvPr>
            <p:ph idx="1"/>
          </p:nvPr>
        </p:nvSpPr>
        <p:spPr/>
        <p:txBody>
          <a:bodyPr/>
          <a:lstStyle/>
          <a:p>
            <a:r>
              <a:rPr lang="es-AR" b="1" dirty="0"/>
              <a:t>Está introducida por un verbo de habla (decir, añadir, asegurar, preguntar, exclamar, reponer, etc.), seguida por dos puntos y un discurso entrecomillado. Representan las palabras tomadas textualmente de un tercero.</a:t>
            </a:r>
          </a:p>
          <a:p>
            <a:r>
              <a:rPr lang="es-AR" dirty="0"/>
              <a:t>Ej.: </a:t>
            </a:r>
            <a:r>
              <a:rPr lang="es-AR" dirty="0" err="1"/>
              <a:t>Reutemann</a:t>
            </a:r>
            <a:r>
              <a:rPr lang="es-AR" dirty="0"/>
              <a:t> afirmó: "Continuaré en mi puesto porque tengo un compromiso ético con el 50 por ciento de los que no votaron al </a:t>
            </a:r>
            <a:r>
              <a:rPr lang="es-AR" dirty="0" err="1"/>
              <a:t>kirchnerismo</a:t>
            </a:r>
            <a:r>
              <a:rPr lang="es-AR" dirty="0"/>
              <a:t>".</a:t>
            </a:r>
          </a:p>
          <a:p>
            <a:endParaRPr lang="es-AR" dirty="0"/>
          </a:p>
        </p:txBody>
      </p:sp>
    </p:spTree>
    <p:extLst>
      <p:ext uri="{BB962C8B-B14F-4D97-AF65-F5344CB8AC3E}">
        <p14:creationId xmlns:p14="http://schemas.microsoft.com/office/powerpoint/2010/main" val="2859657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Cita indirecta</a:t>
            </a:r>
            <a:endParaRPr lang="es-AR" dirty="0"/>
          </a:p>
        </p:txBody>
      </p:sp>
      <p:sp>
        <p:nvSpPr>
          <p:cNvPr id="3" name="Marcador de contenido 2"/>
          <p:cNvSpPr>
            <a:spLocks noGrp="1"/>
          </p:cNvSpPr>
          <p:nvPr>
            <p:ph idx="1"/>
          </p:nvPr>
        </p:nvSpPr>
        <p:spPr/>
        <p:txBody>
          <a:bodyPr/>
          <a:lstStyle/>
          <a:p>
            <a:r>
              <a:rPr lang="es-AR" dirty="0" smtClean="0"/>
              <a:t>No </a:t>
            </a:r>
            <a:r>
              <a:rPr lang="es-AR" dirty="0"/>
              <a:t>se utilizan ni los dos puntos ni las comillas, sino la partícula introductoria que. En este caso, es necesario que la frase referida se subordine sintácticamente al  verbo introductorio, por lo tanto es necesario modificar los tiempos verbales, los pronombres y las marcas de espacio y tiempo.</a:t>
            </a:r>
          </a:p>
          <a:p>
            <a:r>
              <a:rPr lang="es-AR" dirty="0"/>
              <a:t>Ej.: </a:t>
            </a:r>
            <a:r>
              <a:rPr lang="es-AR" dirty="0" err="1"/>
              <a:t>Reutemann</a:t>
            </a:r>
            <a:r>
              <a:rPr lang="es-AR" dirty="0"/>
              <a:t> afirmó que continuará en su puesto porque tiene un compromiso ético con el 50 por ciento de los que no votaron al </a:t>
            </a:r>
            <a:r>
              <a:rPr lang="es-AR" dirty="0" err="1"/>
              <a:t>kirchnerismo</a:t>
            </a:r>
            <a:r>
              <a:rPr lang="es-AR" dirty="0"/>
              <a:t>.</a:t>
            </a:r>
          </a:p>
          <a:p>
            <a:endParaRPr lang="es-AR" dirty="0"/>
          </a:p>
        </p:txBody>
      </p:sp>
    </p:spTree>
    <p:extLst>
      <p:ext uri="{BB962C8B-B14F-4D97-AF65-F5344CB8AC3E}">
        <p14:creationId xmlns:p14="http://schemas.microsoft.com/office/powerpoint/2010/main" val="3535025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Cita mixta</a:t>
            </a:r>
            <a:endParaRPr lang="es-AR" dirty="0"/>
          </a:p>
        </p:txBody>
      </p:sp>
      <p:sp>
        <p:nvSpPr>
          <p:cNvPr id="3" name="Marcador de contenido 2"/>
          <p:cNvSpPr>
            <a:spLocks noGrp="1"/>
          </p:cNvSpPr>
          <p:nvPr>
            <p:ph idx="1"/>
          </p:nvPr>
        </p:nvSpPr>
        <p:spPr/>
        <p:txBody>
          <a:bodyPr>
            <a:normAutofit lnSpcReduction="10000"/>
          </a:bodyPr>
          <a:lstStyle/>
          <a:p>
            <a:r>
              <a:rPr lang="es-AR" dirty="0"/>
              <a:t>Suele emplearse para destacar partes del discurso del otro. Se entrecomillan sólo aquellos fragmentos que se toman en forma textual. Una articulación de este tipo nunca debe hacerse cuando la frase entrecomillada cambie la persona del sujeto que tenía la oración. Aunque se abran comillas, la frase que comienza a partir de ese signo debe concordar sintácticamente con la que la precede.</a:t>
            </a:r>
          </a:p>
          <a:p>
            <a:r>
              <a:rPr lang="es-AR" dirty="0"/>
              <a:t>Ej.: </a:t>
            </a:r>
            <a:r>
              <a:rPr lang="es-AR" dirty="0" err="1"/>
              <a:t>Reutemann</a:t>
            </a:r>
            <a:r>
              <a:rPr lang="es-AR" dirty="0"/>
              <a:t> afirmó que continuará en su puesto porque tiene "un compromiso ético” con el 50 por ciento de los que no votaron al </a:t>
            </a:r>
            <a:r>
              <a:rPr lang="es-AR" dirty="0" err="1"/>
              <a:t>kirchnerismo</a:t>
            </a:r>
            <a:r>
              <a:rPr lang="es-AR" dirty="0"/>
              <a:t>.</a:t>
            </a:r>
          </a:p>
          <a:p>
            <a:endParaRPr lang="es-AR" dirty="0"/>
          </a:p>
        </p:txBody>
      </p:sp>
    </p:spTree>
    <p:extLst>
      <p:ext uri="{BB962C8B-B14F-4D97-AF65-F5344CB8AC3E}">
        <p14:creationId xmlns:p14="http://schemas.microsoft.com/office/powerpoint/2010/main" val="379618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TotalTime>
  <Words>381</Words>
  <Application>Microsoft Office PowerPoint</Application>
  <PresentationFormat>Panorámica</PresentationFormat>
  <Paragraphs>20</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Garamond</vt:lpstr>
      <vt:lpstr>Orgánico</vt:lpstr>
      <vt:lpstr>La crónica periodística</vt:lpstr>
      <vt:lpstr>¿Qué es una crónica periodística?</vt:lpstr>
      <vt:lpstr>¿Cómo se estructura una crónica?</vt:lpstr>
      <vt:lpstr>Características:</vt:lpstr>
      <vt:lpstr>Cómo se cita en un texto periodístico </vt:lpstr>
      <vt:lpstr>Cita directa:</vt:lpstr>
      <vt:lpstr>Cita indirecta</vt:lpstr>
      <vt:lpstr>Cita mixta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crónica periodística</dc:title>
  <dc:creator>Fabio Pisarello</dc:creator>
  <cp:lastModifiedBy>Fabio Pisarello</cp:lastModifiedBy>
  <cp:revision>3</cp:revision>
  <dcterms:created xsi:type="dcterms:W3CDTF">2019-09-06T09:59:23Z</dcterms:created>
  <dcterms:modified xsi:type="dcterms:W3CDTF">2019-09-06T10:05:29Z</dcterms:modified>
</cp:coreProperties>
</file>